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768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332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466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402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6371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842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170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4105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6118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6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952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D1CC1-B120-4349-8539-2DCD50A9B0F1}" type="datetimeFigureOut">
              <a:rPr lang="ko-KR" altLang="en-US" smtClean="0"/>
              <a:t>2022-10-31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D7867-BEDF-44D7-8A4A-A0E58BF4EC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018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800">
                <a:solidFill>
                  <a:srgbClr val="FFFFFF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AI</a:t>
            </a:r>
            <a:r>
              <a:rPr lang="ko-KR" altLang="en-US" sz="4800">
                <a:solidFill>
                  <a:srgbClr val="FFFFFF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제어실습 </a:t>
            </a:r>
            <a:r>
              <a:rPr lang="en-US" altLang="ko-KR" sz="4800">
                <a:solidFill>
                  <a:srgbClr val="FFFFFF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PPT</a:t>
            </a:r>
            <a:endParaRPr lang="ko-KR" altLang="en-US" sz="4800">
              <a:solidFill>
                <a:srgbClr val="FFFFFF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조원 </a:t>
            </a:r>
            <a:r>
              <a:rPr lang="en-US" altLang="ko-KR" dirty="0"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: </a:t>
            </a:r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이승현</a:t>
            </a:r>
            <a:r>
              <a:rPr lang="en-US" altLang="ko-KR" dirty="0"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, </a:t>
            </a:r>
            <a:r>
              <a:rPr lang="ko-KR" altLang="en-US" dirty="0" err="1"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손지성</a:t>
            </a:r>
            <a:r>
              <a:rPr lang="en-US" altLang="ko-KR" dirty="0"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, </a:t>
            </a:r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함초롬돋움" panose="020B0604000101010101" pitchFamily="50" charset="-127"/>
              </a:rPr>
              <a:t>이건영</a:t>
            </a:r>
            <a:endParaRPr lang="ko-KR" altLang="en-US">
              <a:latin typeface="휴먼둥근헤드라인" panose="02030504000101010101" pitchFamily="18" charset="-127"/>
              <a:ea typeface="휴먼둥근헤드라인" panose="02030504000101010101" pitchFamily="18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007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8658A8-8A6A-79F6-E5A6-C382AC08D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30" y="2309387"/>
            <a:ext cx="3238500" cy="32385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altLang="ko-KR" sz="4000" dirty="0">
                <a:solidFill>
                  <a:srgbClr val="FFFFFF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AI</a:t>
            </a:r>
            <a:r>
              <a:rPr lang="ko-KR" altLang="en-US" sz="4000" dirty="0">
                <a:solidFill>
                  <a:srgbClr val="FFFFFF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를 통한 </a:t>
            </a:r>
            <a:r>
              <a:rPr lang="ko-KR" altLang="en-US" sz="4000" dirty="0" err="1">
                <a:solidFill>
                  <a:srgbClr val="FFFFFF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아두이노</a:t>
            </a:r>
            <a:r>
              <a:rPr lang="ko-KR" altLang="en-US" sz="4000" dirty="0">
                <a:solidFill>
                  <a:srgbClr val="FFFFFF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시스템 제작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B8BB30-6B27-6FC6-8DAF-22E0026EC552}"/>
              </a:ext>
            </a:extLst>
          </p:cNvPr>
          <p:cNvSpPr txBox="1"/>
          <p:nvPr/>
        </p:nvSpPr>
        <p:spPr>
          <a:xfrm>
            <a:off x="3404686" y="3636249"/>
            <a:ext cx="7920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저희가 만들 작품은 주사위 알파고 입니다</a:t>
            </a:r>
          </a:p>
        </p:txBody>
      </p:sp>
    </p:spTree>
    <p:extLst>
      <p:ext uri="{BB962C8B-B14F-4D97-AF65-F5344CB8AC3E}">
        <p14:creationId xmlns:p14="http://schemas.microsoft.com/office/powerpoint/2010/main" val="3052496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75F4B3-6C54-2881-1096-3FD10A529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39" t="9091" r="6136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AF8D3B-8AAE-E950-A35A-64230298E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815" y="880110"/>
            <a:ext cx="3438144" cy="1124712"/>
          </a:xfrm>
        </p:spPr>
        <p:txBody>
          <a:bodyPr anchor="b">
            <a:normAutofit fontScale="90000"/>
          </a:bodyPr>
          <a:lstStyle/>
          <a:p>
            <a:r>
              <a:rPr lang="en-US" altLang="ko-KR" sz="28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AI</a:t>
            </a:r>
            <a:r>
              <a:rPr lang="ko-KR" altLang="en-US" sz="28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를 통한</a:t>
            </a:r>
            <a:br>
              <a:rPr lang="en-US" altLang="ko-KR" sz="28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</a:br>
            <a:r>
              <a:rPr lang="ko-KR" altLang="en-US" sz="2800" dirty="0" err="1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아두이노</a:t>
            </a:r>
            <a:r>
              <a:rPr lang="ko-KR" altLang="en-US" sz="28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시스템 제작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5660CB5-FEAC-9879-0D76-EFDB5092C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89844" l="3711" r="95313">
                        <a14:foregroundMark x1="26758" y1="27930" x2="26758" y2="27930"/>
                        <a14:foregroundMark x1="64258" y1="24023" x2="64258" y2="24023"/>
                        <a14:foregroundMark x1="88477" y1="47852" x2="88477" y2="47852"/>
                        <a14:foregroundMark x1="76758" y1="66992" x2="76758" y2="66992"/>
                        <a14:foregroundMark x1="33203" y1="71289" x2="33203" y2="71289"/>
                        <a14:foregroundMark x1="41016" y1="68555" x2="41016" y2="68555"/>
                        <a14:foregroundMark x1="95313" y1="46680" x2="95313" y2="46680"/>
                        <a14:foregroundMark x1="17578" y1="48047" x2="17578" y2="48047"/>
                        <a14:foregroundMark x1="8203" y1="51563" x2="8203" y2="51563"/>
                        <a14:foregroundMark x1="3711" y1="52734" x2="3711" y2="5273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13689" y="118145"/>
            <a:ext cx="3207258" cy="3207258"/>
          </a:xfrm>
          <a:prstGeom prst="rect">
            <a:avLst/>
          </a:prstGeom>
        </p:spPr>
      </p:pic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6ADF1274-337F-8684-51DD-DF35EA754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ko-KR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AI</a:t>
            </a:r>
            <a:r>
              <a:rPr lang="ko-KR" altLang="en-US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와 주사위 대결을 합니다</a:t>
            </a:r>
            <a:r>
              <a:rPr lang="en-US" altLang="ko-KR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프로그램이 자동으로</a:t>
            </a:r>
            <a:endParaRPr lang="en-US" altLang="ko-KR" sz="17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0" indent="0">
              <a:buNone/>
            </a:pPr>
            <a:r>
              <a:rPr lang="ko-KR" altLang="en-US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주사위 숫자를 입력하게 되며</a:t>
            </a:r>
            <a:endParaRPr lang="en-US" altLang="ko-KR" sz="17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0" indent="0">
              <a:buNone/>
            </a:pPr>
            <a:r>
              <a:rPr lang="ko-KR" altLang="en-US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이길 경우 </a:t>
            </a:r>
            <a:r>
              <a:rPr lang="en-US" altLang="ko-KR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WIN!,</a:t>
            </a:r>
          </a:p>
          <a:p>
            <a:pPr marL="0" indent="0">
              <a:buNone/>
            </a:pPr>
            <a:r>
              <a:rPr lang="ko-KR" altLang="en-US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비길 경우 </a:t>
            </a:r>
            <a:r>
              <a:rPr lang="en-US" altLang="ko-KR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DRAW!</a:t>
            </a:r>
            <a:r>
              <a:rPr lang="ko-KR" altLang="en-US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가</a:t>
            </a:r>
            <a:endParaRPr lang="en-US" altLang="ko-KR" sz="17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0" indent="0">
              <a:buNone/>
            </a:pPr>
            <a:r>
              <a:rPr lang="en-US" altLang="ko-KR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LCD</a:t>
            </a:r>
            <a:r>
              <a:rPr lang="ko-KR" altLang="en-US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에 출력됩니다</a:t>
            </a:r>
            <a:r>
              <a:rPr lang="en-US" altLang="ko-KR" sz="17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  <a:endParaRPr lang="ko-KR" altLang="en-US" sz="17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FAF56A9-3237-4642-4A05-32F008B920A9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093" b="89948" l="10000" r="90000">
                        <a14:foregroundMark x1="57258" y1="22938" x2="57258" y2="23196"/>
                        <a14:foregroundMark x1="64194" y1="25387" x2="64194" y2="25387"/>
                        <a14:foregroundMark x1="58065" y1="26804" x2="58065" y2="26804"/>
                        <a14:foregroundMark x1="62419" y1="24485" x2="62419" y2="24485"/>
                        <a14:foregroundMark x1="63387" y1="22423" x2="63387" y2="22423"/>
                        <a14:foregroundMark x1="65484" y1="22938" x2="65484" y2="22938"/>
                        <a14:foregroundMark x1="63871" y1="25773" x2="63871" y2="25773"/>
                        <a14:foregroundMark x1="65484" y1="23840" x2="65484" y2="23840"/>
                        <a14:foregroundMark x1="65484" y1="23067" x2="65484" y2="23067"/>
                        <a14:foregroundMark x1="65161" y1="22423" x2="65161" y2="22423"/>
                        <a14:foregroundMark x1="65000" y1="21907" x2="65000" y2="21907"/>
                        <a14:foregroundMark x1="64677" y1="22036" x2="64677" y2="22938"/>
                        <a14:foregroundMark x1="64677" y1="23840" x2="63871" y2="25773"/>
                        <a14:foregroundMark x1="63237" y1="26807" x2="62097" y2="21005"/>
                        <a14:foregroundMark x1="62097" y1="21005" x2="64565" y2="26117"/>
                        <a14:foregroundMark x1="63442" y1="26701" x2="63065" y2="26418"/>
                        <a14:foregroundMark x1="38559" y1="5670" x2="36129" y2="3093"/>
                        <a14:foregroundMark x1="45484" y1="13015" x2="38559" y2="5670"/>
                        <a14:backgroundMark x1="73710" y1="24613" x2="73710" y2="24613"/>
                        <a14:backgroundMark x1="75806" y1="15722" x2="75806" y2="15722"/>
                        <a14:backgroundMark x1="78065" y1="14820" x2="82742" y2="15851"/>
                        <a14:backgroundMark x1="84677" y1="35954" x2="63226" y2="33892"/>
                        <a14:backgroundMark x1="65158" y1="21255" x2="66613" y2="11727"/>
                        <a14:backgroundMark x1="63226" y1="33892" x2="63831" y2="29931"/>
                        <a14:backgroundMark x1="66613" y1="11727" x2="87742" y2="15206"/>
                        <a14:backgroundMark x1="87742" y1="15206" x2="81774" y2="36985"/>
                        <a14:backgroundMark x1="81774" y1="36985" x2="75484" y2="41108"/>
                        <a14:backgroundMark x1="28065" y1="62887" x2="6290" y2="50129"/>
                        <a14:backgroundMark x1="6290" y1="50129" x2="25484" y2="36985"/>
                        <a14:backgroundMark x1="25484" y1="36985" x2="32258" y2="50000"/>
                        <a14:backgroundMark x1="32258" y1="50000" x2="27742" y2="62242"/>
                        <a14:backgroundMark x1="27742" y1="62242" x2="19516" y2="65851"/>
                        <a14:backgroundMark x1="65323" y1="28093" x2="65323" y2="28093"/>
                        <a14:backgroundMark x1="65161" y1="29253" x2="65645" y2="28608"/>
                        <a14:backgroundMark x1="64839" y1="27835" x2="64839" y2="27835"/>
                        <a14:backgroundMark x1="64516" y1="28995" x2="63871" y2="29381"/>
                        <a14:backgroundMark x1="63871" y1="29381" x2="63871" y2="29381"/>
                        <a14:backgroundMark x1="65161" y1="29381" x2="64677" y2="29897"/>
                        <a14:backgroundMark x1="63226" y1="31443" x2="63710" y2="31830"/>
                        <a14:backgroundMark x1="66129" y1="28608" x2="63065" y2="30155"/>
                        <a14:backgroundMark x1="67419" y1="27191" x2="64194" y2="28866"/>
                        <a14:backgroundMark x1="54677" y1="11985" x2="54677" y2="11985"/>
                        <a14:backgroundMark x1="40806" y1="5670" x2="40806" y2="5670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887919">
            <a:off x="783822" y="608715"/>
            <a:ext cx="5479330" cy="685800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8262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47356" y="348797"/>
            <a:ext cx="5050971" cy="896344"/>
          </a:xfrm>
          <a:ln w="6350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실제 영상</a:t>
            </a:r>
          </a:p>
        </p:txBody>
      </p:sp>
      <p:pic>
        <p:nvPicPr>
          <p:cNvPr id="3" name="KakaoTalk_20221031_220339734">
            <a:hlinkClick r:id="" action="ppaction://media"/>
            <a:extLst>
              <a:ext uri="{FF2B5EF4-FFF2-40B4-BE49-F238E27FC236}">
                <a16:creationId xmlns:a16="http://schemas.microsoft.com/office/drawing/2014/main" id="{17A0637F-441D-3391-E5C5-F03C2B5548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365" y="1416372"/>
            <a:ext cx="11033269" cy="509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43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17574" y="1780716"/>
            <a:ext cx="8147713" cy="30812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6000" kern="1200" dirty="0">
                <a:solidFill>
                  <a:srgbClr val="FFFFFF"/>
                </a:solidFill>
                <a:latin typeface="HY동녘B" panose="02030600000101010101" pitchFamily="18" charset="-127"/>
                <a:ea typeface="HY동녘B" panose="02030600000101010101" pitchFamily="18" charset="-127"/>
              </a:rPr>
              <a:t>감 사 합 </a:t>
            </a:r>
            <a:r>
              <a:rPr lang="ko-KR" altLang="en-US" sz="6000" kern="1200" dirty="0" err="1">
                <a:solidFill>
                  <a:srgbClr val="FFFFFF"/>
                </a:solidFill>
                <a:latin typeface="HY동녘B" panose="02030600000101010101" pitchFamily="18" charset="-127"/>
                <a:ea typeface="HY동녘B" panose="02030600000101010101" pitchFamily="18" charset="-127"/>
              </a:rPr>
              <a:t>니</a:t>
            </a:r>
            <a:r>
              <a:rPr lang="en-US" altLang="ko-KR" sz="6000" kern="1200" dirty="0">
                <a:solidFill>
                  <a:srgbClr val="FFFFFF"/>
                </a:solidFill>
                <a:latin typeface="HY동녘B" panose="02030600000101010101" pitchFamily="18" charset="-127"/>
                <a:ea typeface="HY동녘B" panose="02030600000101010101" pitchFamily="18" charset="-127"/>
              </a:rPr>
              <a:t> </a:t>
            </a:r>
            <a:r>
              <a:rPr lang="ko-KR" altLang="en-US" sz="6000" kern="1200" dirty="0">
                <a:solidFill>
                  <a:srgbClr val="FFFFFF"/>
                </a:solidFill>
                <a:latin typeface="HY동녘B" panose="02030600000101010101" pitchFamily="18" charset="-127"/>
                <a:ea typeface="HY동녘B" panose="02030600000101010101" pitchFamily="18" charset="-127"/>
              </a:rPr>
              <a:t>다</a:t>
            </a:r>
          </a:p>
        </p:txBody>
      </p:sp>
    </p:spTree>
    <p:extLst>
      <p:ext uri="{BB962C8B-B14F-4D97-AF65-F5344CB8AC3E}">
        <p14:creationId xmlns:p14="http://schemas.microsoft.com/office/powerpoint/2010/main" val="2689324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61</Words>
  <Application>Microsoft Office PowerPoint</Application>
  <PresentationFormat>와이드스크린</PresentationFormat>
  <Paragraphs>13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HY동녘B</vt:lpstr>
      <vt:lpstr>HY헤드라인M</vt:lpstr>
      <vt:lpstr>맑은 고딕</vt:lpstr>
      <vt:lpstr>휴먼둥근헤드라인</vt:lpstr>
      <vt:lpstr>Arial</vt:lpstr>
      <vt:lpstr>Calibri</vt:lpstr>
      <vt:lpstr>Office 테마</vt:lpstr>
      <vt:lpstr>AI제어실습 PPT</vt:lpstr>
      <vt:lpstr>AI를 통한 아두이노 시스템 제작</vt:lpstr>
      <vt:lpstr>AI를 통한 아두이노 시스템 제작</vt:lpstr>
      <vt:lpstr>실제 영상</vt:lpstr>
      <vt:lpstr>감 사 합 니 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전장설계실습 PPT</dc:title>
  <dc:creator>Windows 사용자</dc:creator>
  <cp:lastModifiedBy>손지성</cp:lastModifiedBy>
  <cp:revision>11</cp:revision>
  <dcterms:created xsi:type="dcterms:W3CDTF">2022-10-31T04:10:44Z</dcterms:created>
  <dcterms:modified xsi:type="dcterms:W3CDTF">2022-10-31T13:22:54Z</dcterms:modified>
</cp:coreProperties>
</file>

<file path=docProps/thumbnail.jpeg>
</file>